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86441" autoAdjust="0"/>
  </p:normalViewPr>
  <p:slideViewPr>
    <p:cSldViewPr snapToGrid="0">
      <p:cViewPr varScale="1">
        <p:scale>
          <a:sx n="96" d="100"/>
          <a:sy n="96" d="100"/>
        </p:scale>
        <p:origin x="14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8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83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7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5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6514513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Entender las infecciones de transmisión sexual (ITS)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199373" y="1503365"/>
            <a:ext cx="427032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Hoy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hablaremos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de…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Lo que necesitas saber sobre las ITS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Cómo se contagian las ITS y los posibles síntomas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Quiénes deberían hacerse la prueba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Dónde y cómo hacerse la prueba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Cómo tratar las ITS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Prevención de las ITS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Dar a conocer tu estado de las ITS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Obtener ayuda y apoyo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son </a:t>
              </a:r>
              <a:r>
                <a:rPr lang="en-US" sz="3200" b="1" dirty="0" err="1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importantes</a:t>
              </a:r>
              <a:r>
                <a:rPr lang="en-US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?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s-E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¿Qué son las ITS y por qué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s-ES" b="1" dirty="0">
                <a:solidFill>
                  <a:srgbClr val="002664"/>
                </a:solidFill>
                <a:latin typeface="Public Sans Medium" pitchFamily="2" charset="77"/>
              </a:rPr>
              <a:t>ITS significa infecciones de transmisión sexual: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Las ITS son infecciones causadas por bacterias, virus o parásitos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Las ITS causadas por bacterias son más comunes en Australia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s-ES" b="1" dirty="0">
                <a:solidFill>
                  <a:srgbClr val="002664"/>
                </a:solidFill>
                <a:latin typeface="Public Sans Medium" pitchFamily="2" charset="77"/>
              </a:rPr>
              <a:t>Las ITS son importantes porque: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Las ITS se pueden tratar y algunas se pueden curar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Si no se tratan, pueden causar graves problemas de salud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Muchas personas pueden tener una ITS sin saberlo, y esto aumenta la transmisión a otras personas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502393" y="5457462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Es importante que te hagas la prueba con regularidad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 para saber si tienes una ITS.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ITS </a:t>
            </a:r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causadas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 por</a:t>
            </a:r>
          </a:p>
          <a:p>
            <a:pPr algn="ctr"/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bacterias</a:t>
            </a:r>
            <a:endParaRPr lang="en-US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ITS </a:t>
            </a:r>
            <a:r>
              <a:rPr lang="en-US" dirty="0" err="1">
                <a:solidFill>
                  <a:srgbClr val="002664"/>
                </a:solidFill>
                <a:latin typeface="Public Sans Medium" pitchFamily="2" charset="77"/>
              </a:rPr>
              <a:t>causadas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 por</a:t>
            </a:r>
          </a:p>
          <a:p>
            <a:pPr algn="ctr"/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virus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ITS </a:t>
            </a:r>
            <a:r>
              <a:rPr lang="en-US" b="1" dirty="0" err="1">
                <a:solidFill>
                  <a:schemeClr val="bg1"/>
                </a:solidFill>
                <a:latin typeface="Public Sans Medium" pitchFamily="2" charset="77"/>
              </a:rPr>
              <a:t>causadas</a:t>
            </a:r>
            <a:r>
              <a:rPr lang="en-US" b="1" dirty="0">
                <a:solidFill>
                  <a:schemeClr val="bg1"/>
                </a:solidFill>
                <a:latin typeface="Public Sans Medium" pitchFamily="2" charset="77"/>
              </a:rPr>
              <a:t> por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  <a:latin typeface="Public Sans Medium" pitchFamily="2" charset="77"/>
              </a:rPr>
              <a:t>parásitos</a:t>
            </a:r>
            <a:endParaRPr lang="en-US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¿Cuáles son las ITS más comunes?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sífilis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clamidia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gonorrea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mpox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viruela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símica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)*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virus de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inmunodeficiencia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humana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(VIH)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herpes genital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verrugas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genitales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hepatitis B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tricomoniasis (también "</a:t>
            </a:r>
            <a:r>
              <a:rPr lang="es-ES" dirty="0" err="1">
                <a:solidFill>
                  <a:srgbClr val="002664"/>
                </a:solidFill>
                <a:latin typeface="Public Sans ExtraLight" pitchFamily="2" charset="77"/>
              </a:rPr>
              <a:t>trich</a:t>
            </a: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" en inglés)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piojos púbicos (sarna)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Las ITS más comunes en Australia son clamidia, gonorrea y sífilis.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¿Cómo se contagian las ITS?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Durante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el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contacto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sexual por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vía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vaginal, oral o anal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Al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fluidos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corporales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semen,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fluidos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vaginales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, leche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materna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sangre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A través del contacto cercano de piel con piel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Durante el embarazo, el parto y la lactancia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No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puedes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contagiarte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ITS por…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comida 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utensilios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asientos de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inodoros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Compartir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duchas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 piscinas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Dar la mano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4" y="4363656"/>
            <a:ext cx="1689542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Besos secos (sin intercambio de saliva)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167879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Síntomas comunes de la sífilis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Llagas en o dentro de la boca, el pene, la vagina, el ano o el cuello uterino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Erupción rojiza en las manos, la espalda, el pecho o los pies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Ganglios inflamados en las axilas o la ingle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Fiebre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Pérdida de cabello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de cabeza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Cansancio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Public Sans Medium" pitchFamily="2" charset="77"/>
                </a:rPr>
                <a:t>Si no se trata, la sífilis puede causar problemas graves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Síntomas comunes de clamidia y gonorrea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Secreción del pene o de la uretra y de la vagina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en la pelvis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Sangrado vaginal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al orinar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durante o después de tener relaciones sexuales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en los testículos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o descarga anal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 al defecar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Hacerse pruebas con regularidad es la única manera de saber si tienes una ITS.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86373" y="220976"/>
            <a:ext cx="6328137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¿Quién debería hacerse una prueba de ITS?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Considera hacerte la prueba si: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Tuviste relaciones sexuales sin condón (sexo sin protección)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Eres un hombre sexualmente activo que tiene relaciones sexuales sin protección con hombres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Estás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embarazada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planeas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quedarte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embarazada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Tuviste una ITS en los últimos 12 meses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Tú o tu pareja sexual tienen síntomas </a:t>
            </a:r>
            <a:r>
              <a:rPr lang="es-ES" sz="1500" dirty="0">
                <a:solidFill>
                  <a:srgbClr val="002664"/>
                </a:solidFill>
                <a:latin typeface="Public Sans ExtraLight" pitchFamily="2" charset="77"/>
              </a:rPr>
              <a:t>(aunque la mayoría de las ITS no presentan síntomas)</a:t>
            </a:r>
            <a:endParaRPr lang="en-US" sz="1500" dirty="0">
              <a:latin typeface="Public Sans ExtraLight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170671" y="712307"/>
            <a:ext cx="2996697" cy="1788500"/>
            <a:chOff x="8504499" y="548524"/>
            <a:chExt cx="2547329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04499" y="823528"/>
              <a:ext cx="2547329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Public Sans Medium" pitchFamily="2" charset="77"/>
                </a:rPr>
                <a:t>Hacerse pruebas con frecuencia es bueno para tu salud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sífilis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clamidia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y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gonorrea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¿Cuáles son los tipos de pruebas para las ITS?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Hacerse pruebas con regularidad es la única manera de saber si tienes una ITS.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un análisis de sangre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un hisopado de la úlcera o llaga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una muestra de orina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un hisopado de la vagina, el ano o la garganta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25719" y="2188080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de ITS?</a:t>
              </a: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1" y="58914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¿Dónde puedo hacerme la prueba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Public Sans Medium" pitchFamily="2" charset="77"/>
                </a:rPr>
                <a:t>Hacerse la prueba de ITS es rápido, fácil y confidencial. 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Puedes hacerte una prueba de ITS en: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El consultorio de tu doctor o médico de cabecera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NSW Sexual </a:t>
            </a: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Health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Clinics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- Clínicas de salud sexual de Nueva Gales del Sur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Family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Planning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Centres - Centros de planificación familiar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76543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Prueba de ITS: ¿Qué preguntas podrían hacerte?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857933" y="1738881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¿Tienes síntomas que te preocupan?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¿Cuándo fue la última vez que tuviste relaciones sexuales?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¿Alguna vez te has hecho la prueba de ITS?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¿Tienes relaciones sexuales con personas con pene, vagina o ambos?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Puedes contraer ITS en la garganta, el trasero o los genitales. ¿Crees que deberíamos hacer la prueba en algunos de esos lugares?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¿Cuándo fue la última vez que tuviste relaciones sexuales sin condón?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¿Usas otro tipo de anticonceptivo?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¿Alguna vez tuviste relaciones sexuales no deseadas?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3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para las ITS?</a:t>
              </a: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Cuál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el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tratamiento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es-E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La sífilis, la clamidia y la gonorrea se tratan con antibióticos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2944849"/>
              <a:ext cx="1971492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s-ES" sz="2000" b="1" dirty="0">
                  <a:solidFill>
                    <a:srgbClr val="002664"/>
                  </a:solidFill>
                  <a:latin typeface="Public Sans Medium" pitchFamily="2" charset="77"/>
                </a:rPr>
                <a:t>Es posible volver a infectarse. Hazte pruebas con frecuencia.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¿Cómo puedo protegerme de las ITS?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Tener relaciones sexuales seguras es la mejor manera de protegerte.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429000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Usa condones o barreras bucales al tener                            cualquier tipo de relaciones sexuales, como: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Sexo vaginal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Sexo anal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Public Sans ExtraLight" pitchFamily="2" charset="77"/>
              </a:rPr>
              <a:t>Sexo oral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¿Debo decirle a alguien que tengo una ITS?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No tienes la obligación legal de decírselo a nadie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Es importante decírselo a tus parejas sexuales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Tienes la responsabilidad de tomar precauciones razonables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Es un delito penal si la transmisión es intencional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Tener una ITS es muy común. No hay razón para sentirse avergonzado.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Qué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aprendimos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hoy?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¿Verdadero 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falso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Solo las personas que tienen múltiples parejas sexuales pueden contagiarse ITS.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Puedes saber si alguien tiene una ITS con solo mirarlo.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Puedes contagiarte una ITS al sentarte en un asiento de inodoro.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Los condones pueden ofrecer una protección total contra todas las ITS.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Solo puedes contraer ITS mediante sexo vaginal.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88805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Dónde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puedo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recibir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ayuda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Para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encontrar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un doctor 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médico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de cabecera</a:t>
            </a: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-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Servicio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salud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  <a:ea typeface="Times New Roman" panose="02020603050405020304" pitchFamily="18" charset="0"/>
                <a:cs typeface="Arial" panose="020B0604020202020204" pitchFamily="34" charset="0"/>
              </a:rPr>
              <a:t> sexual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www.shil.nsw.gov.au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Legal services (HALC) -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Servicios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legales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(HALC)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Let Them Know </a:t>
            </a:r>
            <a:r>
              <a:rPr lang="en-PH" sz="2000" b="1" dirty="0">
                <a:solidFill>
                  <a:srgbClr val="002664"/>
                </a:solidFill>
                <a:latin typeface="Public Sans Medium"/>
              </a:rPr>
              <a:t>- </a:t>
            </a:r>
            <a:r>
              <a:rPr lang="en-PH" sz="2000" b="1" dirty="0" err="1">
                <a:solidFill>
                  <a:srgbClr val="002664"/>
                </a:solidFill>
                <a:latin typeface="Public Sans Medium"/>
              </a:rPr>
              <a:t>Hazles</a:t>
            </a:r>
            <a:r>
              <a:rPr lang="en-PH" sz="2000" b="1" dirty="0">
                <a:solidFill>
                  <a:srgbClr val="002664"/>
                </a:solidFill>
                <a:latin typeface="Public Sans Medium"/>
              </a:rPr>
              <a:t> saber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083809"/>
              <a:ext cx="141246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servicio</a:t>
              </a: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de </a:t>
              </a:r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notificación</a:t>
              </a:r>
              <a:r>
                <a:rPr lang="en-US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gratuito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98282" cy="1098550"/>
            <a:chOff x="10494345" y="1961249"/>
            <a:chExt cx="1498282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084514"/>
              <a:ext cx="149828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No se necesita tarjeta de Medicare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199373" y="625188"/>
            <a:ext cx="378141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¿Dónde puedo encontrar más información sobre las ITS? 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799549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Multicultural HIV and Hepatitis Service - </a:t>
            </a:r>
            <a:r>
              <a:rPr lang="es-ES" sz="2000" b="1" dirty="0">
                <a:solidFill>
                  <a:srgbClr val="002664"/>
                </a:solidFill>
                <a:effectLst/>
                <a:latin typeface="Public Sans Medium"/>
              </a:rPr>
              <a:t>Servicio Multicultural para el VIH y la Hepatitis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Sexual Health Plus - </a:t>
            </a:r>
            <a:r>
              <a:rPr lang="en-PH" sz="2000" b="1" dirty="0" err="1">
                <a:solidFill>
                  <a:srgbClr val="002664"/>
                </a:solidFill>
                <a:effectLst/>
                <a:latin typeface="Public Sans Medium"/>
              </a:rPr>
              <a:t>Salud</a:t>
            </a:r>
            <a:r>
              <a:rPr lang="en-PH" sz="2000" b="1" dirty="0">
                <a:solidFill>
                  <a:srgbClr val="002664"/>
                </a:solidFill>
                <a:effectLst/>
                <a:latin typeface="Public Sans Medium"/>
              </a:rPr>
              <a:t> sexual integral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Health Direct - </a:t>
            </a:r>
            <a:r>
              <a:rPr lang="en-PH" sz="2000" b="1" dirty="0" err="1">
                <a:solidFill>
                  <a:srgbClr val="002664"/>
                </a:solidFill>
                <a:latin typeface="Public Sans Medium"/>
              </a:rPr>
              <a:t>Salud</a:t>
            </a:r>
            <a:r>
              <a:rPr lang="en-PH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PH" sz="2000" b="1" dirty="0" err="1">
                <a:solidFill>
                  <a:srgbClr val="002664"/>
                </a:solidFill>
                <a:latin typeface="Public Sans Medium"/>
              </a:rPr>
              <a:t>Directa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International Student Health Hub - </a:t>
            </a:r>
            <a:r>
              <a:rPr lang="es-ES" sz="2000" b="1" dirty="0">
                <a:solidFill>
                  <a:srgbClr val="002664"/>
                </a:solidFill>
                <a:effectLst/>
                <a:latin typeface="Public Sans Medium"/>
              </a:rPr>
              <a:t>Centro de salud para estudiantes internacionales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es-ES" sz="1500" dirty="0">
                <a:solidFill>
                  <a:srgbClr val="00C296"/>
                </a:solidFill>
                <a:latin typeface="Public Sans Medium" pitchFamily="2" charset="77"/>
              </a:rPr>
              <a:t>con hojas informativas traducidas al nepalí, hindi, tailandés y mandarín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Play safe - </a:t>
            </a:r>
            <a:r>
              <a:rPr lang="en-PH" sz="2000" b="1" dirty="0" err="1">
                <a:solidFill>
                  <a:srgbClr val="002664"/>
                </a:solidFill>
                <a:latin typeface="Public Sans Medium"/>
              </a:rPr>
              <a:t>Protégete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es-ES" sz="1500" dirty="0">
                <a:solidFill>
                  <a:srgbClr val="00C296"/>
                </a:solidFill>
                <a:latin typeface="Public Sans Medium" pitchFamily="2" charset="77"/>
              </a:rPr>
              <a:t>información sobre la salud sexual para jóvenes en toda Nueva Gales del Sur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Family Planning Australia - </a:t>
            </a:r>
            <a:r>
              <a:rPr lang="en-AU" sz="2000" b="1" dirty="0" err="1">
                <a:solidFill>
                  <a:srgbClr val="002664"/>
                </a:solidFill>
                <a:effectLst/>
                <a:latin typeface="Public Sans Medium"/>
              </a:rPr>
              <a:t>Planificación</a:t>
            </a:r>
            <a:r>
              <a:rPr lang="en-AU" sz="2000" b="1" dirty="0">
                <a:solidFill>
                  <a:srgbClr val="002664"/>
                </a:solidFill>
                <a:effectLst/>
                <a:latin typeface="Public Sans Medium"/>
              </a:rPr>
              <a:t> familiar de Australia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¿Dónde puedes recibir ayuda en tu idioma?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Si necesitas ayuda para hablar con tu médico o proveedor de servicios de salud en tu idioma: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Llama al </a:t>
            </a: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Translating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and </a:t>
            </a: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Interpreting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s-ES" sz="2000" dirty="0" err="1">
                <a:solidFill>
                  <a:srgbClr val="002664"/>
                </a:solidFill>
                <a:latin typeface="Public Sans ExtraLight" pitchFamily="2" charset="77"/>
              </a:rPr>
              <a:t>Service</a:t>
            </a: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 (TIS) (Servicio de Traducción e Interpretación), en el 13 14 50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El servicio es gratuito y confidencial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Pide a la recepcionista que te reserve los servicios gratuitos de un intérprete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Mensajes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para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recordar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378054" y="2290443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La mayoría de las ITS no presentan síntomas, la mejor manera de saber si tienes una infección es hacerte la prueba.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Si las ITS no se tratan, pueden causar graves problemas de salud.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Hacerte la prueba de las ITS es rápido, fácil, confidencial y con frecuencia gratuito en las clínicas de salud sexual.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Hazte la prueba con regularidad.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Todas las ITS son tratables y algunas son curables.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66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Preguntas</a:t>
            </a:r>
            <a:r>
              <a:rPr lang="en-US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946851"/>
            <a:ext cx="6243050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Desarrollado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por: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Hepatitis Service </a:t>
            </a:r>
            <a:r>
              <a:rPr lang="es-ES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(Servicio Multicultural de Nueva Gales del Sur para el VIH y la Hepatitis)</a:t>
            </a:r>
            <a:endParaRPr lang="en-US" sz="4000" b="1" dirty="0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563C78-283A-4178-25A7-1BDF11681CDD}"/>
              </a:ext>
            </a:extLst>
          </p:cNvPr>
          <p:cNvSpPr txBox="1"/>
          <p:nvPr/>
        </p:nvSpPr>
        <p:spPr>
          <a:xfrm>
            <a:off x="387626" y="417443"/>
            <a:ext cx="32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591F99-4FD8-4FD6-B6E4-ED97C07673C6}"/>
</file>

<file path=customXml/itemProps2.xml><?xml version="1.0" encoding="utf-8"?>
<ds:datastoreItem xmlns:ds="http://schemas.openxmlformats.org/officeDocument/2006/customXml" ds:itemID="{340B9DFC-4C5F-40CF-92B5-2624B70654B9}"/>
</file>

<file path=customXml/itemProps3.xml><?xml version="1.0" encoding="utf-8"?>
<ds:datastoreItem xmlns:ds="http://schemas.openxmlformats.org/officeDocument/2006/customXml" ds:itemID="{5386F119-9D44-4CB8-88F5-83318174F435}"/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1485</Words>
  <Application>Microsoft Office PowerPoint</Application>
  <PresentationFormat>Widescreen</PresentationFormat>
  <Paragraphs>204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¿Qué son las ITS y por qué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¿Dónde puedo hacerme la prueba</vt:lpstr>
      <vt:lpstr>PowerPoint Presentation</vt:lpstr>
      <vt:lpstr>¿Cuál es el tratamiento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41</cp:revision>
  <dcterms:created xsi:type="dcterms:W3CDTF">2025-06-03T07:12:24Z</dcterms:created>
  <dcterms:modified xsi:type="dcterms:W3CDTF">2025-11-06T04:43:23Z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2025-11-06T04:42:06Z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4ec18a54-f4a5-4f65-a9d3-3c4e10f24b73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