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96"/>
    <a:srgbClr val="002664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যৌনবাহিত সংক্রমণ </a:t>
            </a:r>
            <a:br>
              <a:rPr lang="en-PH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</a:t>
            </a:r>
            <a:r>
              <a:rPr lang="en-US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as-IN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বোঝা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আলোচনা করব</a:t>
            </a:r>
            <a:r>
              <a:rPr lang="en-PH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as-IN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সম্পর্কে আপনার যা জানা দরকার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মানুষ কীভাবে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STI-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তে আক্রান্ত হয় এবং সম্ভাব্য লক্ষণগুলি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কাদের পরীক্ষা করানো উচিত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কোথায় এবং কিভাবে পরীক্ষা করাবেন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যৌনবাহিত রোগ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STI)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কীভাবে চিকিৎসা করবেন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প্রতিরোধ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স্ট্যাটাস শেয়ার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সাহায্য এবং সহায়তা পাওয়া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as-IN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গুরুত্বপূর্ণ?</a:t>
              </a:r>
              <a:endPara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22" y="439020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কি এবং কেন এগুলো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যৌনবাহিত রোগ (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STI) </a:t>
            </a: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বলতে যৌনবাহিত সংক্রমণ বোঝায়: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যৌনরোগ (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STI)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হলব্যাকটেরিয়া, ভাইরাস বা পরজীবী দ্বারা সৃষ্ট সংক্রমণ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ব্যাকটেরিয়াজনিত যৌন সংক্রামক রোগ অস্ট্রেলিয়ায় বেশি দেখা যায়।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2893721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s-IN" sz="1650" b="1" dirty="0">
                <a:solidFill>
                  <a:srgbClr val="002664"/>
                </a:solidFill>
                <a:latin typeface="Public Sans Medium" pitchFamily="2" charset="77"/>
              </a:rPr>
              <a:t> যৌনরোগ (</a:t>
            </a:r>
            <a:r>
              <a:rPr lang="en-US" sz="1650" b="1" dirty="0">
                <a:solidFill>
                  <a:srgbClr val="002664"/>
                </a:solidFill>
                <a:latin typeface="Public Sans Medium" pitchFamily="2" charset="77"/>
              </a:rPr>
              <a:t>STI) </a:t>
            </a:r>
            <a:r>
              <a:rPr lang="as-IN" sz="1650" b="1" dirty="0">
                <a:solidFill>
                  <a:srgbClr val="002664"/>
                </a:solidFill>
                <a:latin typeface="Public Sans Medium" pitchFamily="2" charset="77"/>
              </a:rPr>
              <a:t>গুরুত্বপূর্ণ কারণ: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sz="1650" dirty="0">
                <a:solidFill>
                  <a:srgbClr val="002664"/>
                </a:solidFill>
                <a:latin typeface="Public Sans ExtraLight" pitchFamily="2" charset="77"/>
              </a:rPr>
              <a:t>যৌনরোগের চিকিৎসা করা যেতে পারে, এবং কিছু কিছু নিরাময় করা যেতে পারে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sz="1650" dirty="0">
                <a:solidFill>
                  <a:srgbClr val="002664"/>
                </a:solidFill>
                <a:latin typeface="Public Sans ExtraLight" pitchFamily="2" charset="77"/>
              </a:rPr>
              <a:t>যদিচিকিৎসা না করা হয়, তাহলে এগুলি গুরুতর স্বাস্থ্য সমস্যার কারণ হতে পারে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sz="1650" dirty="0">
                <a:solidFill>
                  <a:srgbClr val="002664"/>
                </a:solidFill>
                <a:latin typeface="Public Sans ExtraLight" pitchFamily="2" charset="77"/>
              </a:rPr>
              <a:t>অনেক লোকের </a:t>
            </a:r>
            <a:r>
              <a:rPr lang="en-US" sz="165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1650" dirty="0">
                <a:solidFill>
                  <a:srgbClr val="002664"/>
                </a:solidFill>
                <a:latin typeface="Public Sans ExtraLight" pitchFamily="2" charset="77"/>
              </a:rPr>
              <a:t>থাকতে পারে যদিও তারা জানে না যে কোনটি অন্যদের মধ্যে এর সংক্রমণ বাড়ায়।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716711" y="5457462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as-IN" b="1" dirty="0">
                <a:solidFill>
                  <a:schemeClr val="bg1"/>
                </a:solidFill>
                <a:latin typeface="Public Sans Medium" pitchFamily="2" charset="77"/>
              </a:rPr>
              <a:t>আপনার </a:t>
            </a:r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STI </a:t>
            </a:r>
            <a:r>
              <a:rPr lang="as-IN" b="1" dirty="0">
                <a:solidFill>
                  <a:schemeClr val="bg1"/>
                </a:solidFill>
                <a:latin typeface="Public Sans Medium" pitchFamily="2" charset="77"/>
              </a:rPr>
              <a:t>আছে কিনা তা জানার জন্য </a:t>
            </a:r>
            <a:endParaRPr lang="en-AU" b="1" dirty="0">
              <a:solidFill>
                <a:schemeClr val="bg1"/>
              </a:solidFill>
              <a:latin typeface="Public Sans Medium" pitchFamily="2" charset="77"/>
            </a:endParaRPr>
          </a:p>
          <a:p>
            <a:pPr algn="ctr"/>
            <a:r>
              <a:rPr lang="as-IN" b="1" dirty="0">
                <a:solidFill>
                  <a:schemeClr val="bg1"/>
                </a:solidFill>
                <a:latin typeface="Public Sans Medium" pitchFamily="2" charset="77"/>
              </a:rPr>
              <a:t>নিয়মিত পরীক্ষা করানো গুরুত্বপূর্ণ।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STI </a:t>
            </a: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যেসব থেকে সৃষ্টি হতে পারে </a:t>
            </a:r>
          </a:p>
          <a:p>
            <a:pPr algn="ctr"/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ব্যাকটেরিয়া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STI </a:t>
            </a: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যেসব থেকে সৃষ্টি হতে পারে </a:t>
            </a:r>
          </a:p>
          <a:p>
            <a:pPr algn="ctr"/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ভাইরাস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STI </a:t>
            </a:r>
            <a:r>
              <a:rPr lang="as-IN" b="1" dirty="0">
                <a:solidFill>
                  <a:schemeClr val="bg1"/>
                </a:solidFill>
                <a:latin typeface="Public Sans Medium" pitchFamily="2" charset="77"/>
              </a:rPr>
              <a:t>যেসব থেকে সৃষ্টি হতে পারে </a:t>
            </a:r>
          </a:p>
          <a:p>
            <a:pPr algn="ctr"/>
            <a:r>
              <a:rPr lang="as-IN" b="1" dirty="0">
                <a:solidFill>
                  <a:schemeClr val="bg1"/>
                </a:solidFill>
                <a:latin typeface="Public Sans Medium" pitchFamily="2" charset="77"/>
              </a:rPr>
              <a:t>পরজীবী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সবচেয়ে সাধারণ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গুলি কী কী?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সিফিলিস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ক্ল্যামিডিয়া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গনোরিয়া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mpox (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মাংকি পক্স)*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হিউম্যান ইমিউনোডেফিসিয়েন্সি ভাইরাস (এইচআইভি)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যৌনাঙ্গে হারপিস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যৌনাঙ্গে আঁচিল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 ট্রাইকোমোনিয়াসিস (ট্রিচ)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 পিউবিক উকুন (স্ক্যাবিস)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অস্ট্রেলিয়ায় সবচেয়ে সাধারণ যৌন সংক্রামক রোগ হল ক্ল্যামিডিয়া, গনোরিয়া, সিফিলিস।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কীভাবে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তে আক্রান্ত হন?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যোনি, মৌখিক বা পায়ূ সেক্সের সময়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বীর্য, যোনি তরল, বুকের দুধ বা রক্ত ​​সহ শারীরিক তরল ভাগ করে নেওয়ার মাধ্যমে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ত্বক থেকে ত্বকের ঘনিষ্ঠ যোগাযোগের মাধ্যমে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গর্ভাবস্থায়, প্রসবের সময় এবং বুকের দুধ খাওয়ানোর মাধ্যমে।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নিম্নলিখিত স্থান থেকে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পেতে পারেন না</a:t>
            </a:r>
            <a:r>
              <a:rPr lang="en-P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as-IN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খাবার বা পাত্র শেয়ার করা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টয়লেট সিট শেয়ার করা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ঝরনা বা সুইমিং পুল শেয়ার করে নেওয়া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করমর্দন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শুকনো চুম্বন।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4229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সিফিলিসের সাধারণ লক্ষণগুলি কী কী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মুখ, লিঙ্গ, যোনি, মলদ্বার বা জরায়ুর ভেতরে বা তার উপর ঘা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হাতে, পিঠে, বুকে বা পায়ে ফুসকুড়ি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বগলে বা কুঁচকিতে ফোলা গ্রন্থি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জ্বর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চুল পড়া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মাথাব্যাথা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ক্লান্তি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চিকিৎসা না করা হলে, সিফিলিস গুরুতর সমস্যা সৃষ্টি করতে পারে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ক্ল্যামিডিয়া এবং গনোরিয়ার সাধারণ লক্ষণ</a:t>
            </a:r>
            <a:br>
              <a:rPr lang="as-IN" sz="6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endParaRPr lang="en-US" sz="6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পেনিস/মূত্রনালী এবং যোনি স্রাব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শ্রোণী বা নিম্নদেশে ব্যথা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যোনিপথ থেকেরক্ত বের হওয়া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প্রস্রাব করার সময় ব্যথা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যৌন মিলনের সময় বা পরে ব্যথা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অণ্ডকোষে ব্যাথা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পায়ূপথে ব্যথা বা স্রাব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মলত্যাগের সময় ব্যথা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as-IN" sz="1600" b="1" dirty="0">
                <a:solidFill>
                  <a:schemeClr val="bg1"/>
                </a:solidFill>
                <a:latin typeface="Public Sans Medium" pitchFamily="2" charset="77"/>
              </a:rPr>
              <a:t>আপনার </a:t>
            </a:r>
            <a:r>
              <a:rPr lang="en-US" sz="1600" b="1" dirty="0">
                <a:solidFill>
                  <a:schemeClr val="bg1"/>
                </a:solidFill>
                <a:latin typeface="Public Sans Medium" pitchFamily="2" charset="77"/>
              </a:rPr>
              <a:t>STI </a:t>
            </a:r>
            <a:r>
              <a:rPr lang="as-IN" sz="1600" b="1" dirty="0">
                <a:solidFill>
                  <a:schemeClr val="bg1"/>
                </a:solidFill>
                <a:latin typeface="Public Sans Medium" pitchFamily="2" charset="77"/>
              </a:rPr>
              <a:t>আছে কিনা তা পরীক্ষা করার একমাত্র উপায় হল নিয়মিত পরীক্ষা করা।</a:t>
            </a:r>
            <a:endParaRPr lang="en-US" sz="16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কাদের 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পরীক্ষা করানো উচিত?</a:t>
            </a:r>
          </a:p>
          <a:p>
            <a:pPr>
              <a:lnSpc>
                <a:spcPts val="4200"/>
              </a:lnSpc>
            </a:pPr>
            <a:r>
              <a:rPr lang="as-IN" sz="16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পরীক্ষা করানোর কথা বিবেচনা করুন যদি আপনি: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কনডম ছাড়া যৌনমিলন করেন (অরক্ষিত যৌনমিলন)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আপনি একজন যৌনভাবে সক্রিয় পুরুষ যিনি পুরুষদের সাথে অরক্ষিত যৌন সম্পর্ক স্থাপন করেছেন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গর্ভবতী অথবা গর্ভবতী হওয়ার পরিকল্পনা করছেন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গত ১২ মাসে 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হয়েছে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আপনারযৌন সঙ্গীর কোনও লক্ষণ আছে (কিন্তু বেশিরভাগ যৌন সংক্রামক রোগে কোনও লক্ষণ দেখা যায় না)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274867" y="803171"/>
            <a:ext cx="2996697" cy="1788500"/>
            <a:chOff x="8504499" y="548524"/>
            <a:chExt cx="2547329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04499" y="823528"/>
              <a:ext cx="2547329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ঘন ঘন পরীক্ষা করা আপনার স্বাস্থ্যের জন্য ভালো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সিফিলিস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ক্ল্যামিডিয়া </a:t>
            </a:r>
          </a:p>
          <a:p>
            <a:pPr algn="ctr"/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গনোরিয়া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যৌনবাহিত রোগ (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STI) </a:t>
            </a: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এর জন্য কত ধরণের পরীক্ষা করা হয়?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আপনার </a:t>
            </a: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STI </a:t>
            </a:r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আছে কিনা তা পরীক্ষা করার একমাত্র উপায় হল নিয়মিত পরীক্ষা করা।</a:t>
            </a:r>
            <a:endParaRPr lang="en-PH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একটি রক্ত ​​পরীক্ষা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আলসার বা ঘায়ের একটি সোয়াব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একটি প্রস্রাবের নমুনা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একটি প্রস্রাবের নমুনা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STI </a:t>
              </a:r>
              <a:r>
                <a:rPr lang="en-AU" sz="3200" b="1" dirty="0" err="1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গুলোর</a:t>
              </a:r>
              <a:r>
                <a:rPr lang="en-AU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 ?</a:t>
              </a:r>
              <a:endPara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আমি কোথায় পরীক্ষা</a:t>
            </a:r>
            <a:r>
              <a:rPr lang="en-AU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করাতে</a:t>
            </a:r>
            <a:r>
              <a:rPr lang="en-AU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পারি</a:t>
            </a:r>
            <a:endParaRPr lang="as-IN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STI </a:t>
              </a:r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পরীক্ষা দ্রুত, সহজ এবং গোপনীয়।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 আপনি এখানে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STI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পরীক্ষা করাতে পারেন: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ডাক্তার অথবা একজন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GP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 - NSW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যৌন স্বাস্থ্য ক্লিনিক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Family Planning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Centres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-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পরিবার পরিকল্পনা কেন্দ্র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পরীক্ষা: আপনাকে কী জিজ্ঞাসা করা হতে পারে?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2082099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কি এমন কোন লক্ষণ আছে যা নিয়ে আপনি চিন্তিত?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আপনি শেষ কবে সেক্স করেছিলেন?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কি আগে কখনও যৌনবাহিত রোগ (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STI)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পরীক্ষা করা হয়েছে?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আপনি কি এমন লোকদের সাথে যৌন সম্পর্ক স্থাপন করেন যাদের লিঙ্গ, যোনি, নাকি উভয়ই আছে?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গলা, তলপেট বা যৌনাঙ্গে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হতে পারে। আপনার কি মনে হয় আমাদের এই সাইটগুলোর কোনটি পরীক্ষা করা উচিত?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শেষ কবে আপনি কনডম ছাড়া সেক্স করেছিলেন?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আপনি কি অন্য গর্ভনিরোধক ব্যবহার করেন?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তুমি কি কখনও অবাঞ্ছিত যৌনমিলন করেছ?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195100" y="1961062"/>
            <a:ext cx="2992755" cy="847725"/>
            <a:chOff x="177865" y="1538563"/>
            <a:chExt cx="3941564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0303" y="1538563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177865" y="159052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PH" sz="28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itchFamily="2" charset="77"/>
                </a:rPr>
                <a:t>(</a:t>
              </a:r>
              <a:r>
                <a:rPr lang="en-US" sz="28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STI) </a:t>
              </a:r>
              <a:r>
                <a:rPr lang="as-IN" sz="2800" b="1" dirty="0">
                  <a:solidFill>
                    <a:schemeClr val="bg1"/>
                  </a:solidFill>
                  <a:latin typeface="Poppins" panose="00000500000000000000" pitchFamily="2" charset="0"/>
                </a:rPr>
                <a:t>এর</a:t>
              </a:r>
              <a:r>
                <a:rPr lang="en-AU" sz="28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</a:rPr>
              <a:t>চিকিৎসা কী</a:t>
            </a:r>
            <a:endParaRPr lang="as-IN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as-IN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সিফিলিস, ক্ল্যামিডিয়া এবং গনোরিয়া সবই অ্যান্টিবায়োটিক দিয়ে চিকিৎসা করা হয়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rgbClr val="002664"/>
                  </a:solidFill>
                  <a:latin typeface="Public Sans Medium" pitchFamily="2" charset="77"/>
                </a:rPr>
                <a:t>পুনরায় সংক্রমণ সম্ভব। প্রায়ই পরীক্ষা করান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আমি কীভাবে নিজেকে যৌনবাহিত রোগ থেকে রক্ষা করতে পারি?</a:t>
            </a:r>
          </a:p>
          <a:p>
            <a:pPr>
              <a:lnSpc>
                <a:spcPts val="2200"/>
              </a:lnSpc>
            </a:pPr>
            <a:endParaRPr lang="en-US" sz="24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নিরাপদ যৌন মিলন নিজেকে সুরক্ষিত রাখার সবচেয়ে ভালো উপায়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5225359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যেকোনো ধরণের যৌনমিলনের সময় কনডম বা বাঁধ ব্যবহার করুন, যার মধ্যে রয়েছে: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যোনিপথে সহবাস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পায়ূপথে সহবাস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মৌখিক সহবাস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আমার কি কাউকে </a:t>
            </a:r>
            <a:endParaRPr lang="en-AU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বলার দরকার আছে যে </a:t>
            </a:r>
            <a:endParaRPr lang="en-AU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আমার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আছে?</a:t>
            </a:r>
            <a:endParaRPr lang="en-US" sz="32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আইনত কাউকে জানানো বাধ্যতামূলক নয়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যৌন সঙ্গীদের বলা গুরুত্বপূর্ণ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যুক্তিসঙ্গত সতর্কতা অবলম্বনের জন্য দায়বদ্ধ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ইচ্ছাকৃতভাবে ট্রান্সমিশন করা হলে ফৌজদারি অপরাধ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 STI </a:t>
            </a:r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থাকা খুব সাধারণ। লজ্জিত হওয়ার </a:t>
            </a:r>
            <a:endParaRPr lang="en-AU" sz="2000" b="1" dirty="0">
              <a:solidFill>
                <a:schemeClr val="bg1"/>
              </a:solidFill>
              <a:latin typeface="Public Sans Medium" pitchFamily="2" charset="77"/>
            </a:endParaRPr>
          </a:p>
          <a:p>
            <a:pPr algn="ctr"/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কোন প্রয়োজন নেই।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কী শিখলাম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as-IN" sz="6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endParaRPr lang="en-US" sz="6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সত্য অথবা মিথ্যা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as-IN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একাধিক যৌন সঙ্গীর লোকদেরই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হয়।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কারোর দিকে তাকিয়ে আপনি বলতে পারবেন যে তাদের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আছে কিনা।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টয়লেট সিটে বসে থাকলে আপনি যৌনবাহিত রোগে আক্রান্ত হতে পারেন।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কনডম সমস্ত যৌন সংক্রামক রোগ থেকে সম্পূর্ণরূপে রক্ষা করতে পারে।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যোনিপথে যৌনমিলনের মাধ্যমেই আপনি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পেতে পারেন।</a:t>
            </a: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365994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আমি কোথায় সাহায্য পেতে পারি?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ডাক্তার বা জিপি খুঁজে পেতে </a:t>
            </a:r>
            <a:b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Infolink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যৌন স্বাস্থ্য তথ্য লিঙ্ক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Legal services (HALC)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আইনি পরিষেবা (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HALC)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www.halc.org.au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Let Them Know -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তাদের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জানান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	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58527"/>
              <a:ext cx="14124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একটি বিনামূল্যের বিজ্ঞপ্তি পরিষেবা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1995344"/>
              <a:ext cx="147789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কোনও মেডিকেয়ার কার্ডের প্রয়োজন নেই 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339525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 </a:t>
            </a: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সম্পর্কে আরও তথ্য আমি কোথায় পেতে পারি? 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1099594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Multicultural HIV &amp; Hepatitis Service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বহুসংস্কৃতির এইচআইভি এবং হেপাটাইটিস পরিষেবা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Plus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যৌন স্বাস্থ্য প্লাস ​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Health Direct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হেলথ ডাইরেক্ট ​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International Student Health Hub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আন্তর্জাতিক ছাত্র স্বাস্থ্য কেন্দ্র ​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as-IN" sz="1500" dirty="0">
                <a:solidFill>
                  <a:srgbClr val="00C296"/>
                </a:solidFill>
                <a:latin typeface="Public Sans Medium" pitchFamily="2" charset="77"/>
              </a:rPr>
              <a:t>নেপালি, হিন্দি, থাই এবং ম্যান্ডারিন ভাষায় অনূদিত তথ্যপত্র সহ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Play safe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নিরাপদে খেলুন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(NSW </a:t>
            </a:r>
            <a:r>
              <a:rPr lang="as-IN" sz="1500" dirty="0">
                <a:solidFill>
                  <a:srgbClr val="00C296"/>
                </a:solidFill>
                <a:latin typeface="Public Sans Medium" pitchFamily="2" charset="77"/>
              </a:rPr>
              <a:t>জুড়ে তরুণদের জন্য যৌন স্বাস্থ্য সম্পর্কিত তথ্য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Family Planning Australia -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পরিবার পরিকল্পনা অস্ট্রেলিয়া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ভাষায় সাহায্য কোথায় পাবেন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আপনার ডাক্তার বা স্বাস্থ্যসেবা প্রদানকারীর সাথে আপনার ভাষায় কথা বলার ক্ষেত্রে যদি আপনার সাহায্যের প্রয়োজন হয়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13 14 50 নম্বরে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Translating and Interpreting Service (TIS) (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অনুবাদ ও দোভাষী পরিষেবা)-তে কল করুন।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পরিষেবাটি বিনামূল্যের এবং গোপনীয়।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রিসেপশনিস্টকে আপনার জন্য একজন বিনামূল্যে দোভাষী বুক করতে বলুন।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মনে রাখার জন্য গুরুত্বপূর্ণ বার্তাগুলি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বেশিরভাগ</a:t>
            </a:r>
            <a:r>
              <a:rPr lang="en-AU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STI-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তে কোনও লক্ষণ দেখা যায় না, আপনার এটি আছে </a:t>
            </a:r>
            <a:br>
              <a:rPr lang="en-PH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কিনা তা জানার সবচেয়ে ভালো উপায় হল পরীক্ষা করা।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যদি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STI-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এর চিকিৎসা না করা হয়, তাহলে এগুলো গুরুতর স্বাস্থ্য সমস্যার কারণ হতে পারে।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যৌন স্বাস্থ্য ক্লিনিকগুলিতে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STI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পরীক্ষা দ্রুত, সহজ, গোপনীয় এবং </a:t>
            </a:r>
            <a:br>
              <a:rPr lang="en-PH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প্রায়শই বিনামূল্যে করা হয়।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নিয়মিত পরীক্ষা করান​।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সমস্ত যৌনরোগ চিকিৎসাযোগ্য এবং কিছু যৌনরোগ নিরাময়যোগ্য।</a:t>
            </a: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s-IN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প্রশ্ন</a:t>
            </a: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425513" y="2154640"/>
            <a:ext cx="6933093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ডেভেলপ করেছেন:</a:t>
            </a:r>
            <a:br>
              <a:rPr lang="en-US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বহুসংস্কৃতির এইচআইভি </a:t>
            </a:r>
            <a:endParaRPr lang="en-AU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এবং হেপাটাইটিস পরিষেবা </a:t>
            </a:r>
            <a:br>
              <a:rPr lang="en-PH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DFBB2B-B777-2984-C3C4-963C37C3AFC8}"/>
              </a:ext>
            </a:extLst>
          </p:cNvPr>
          <p:cNvSpPr txBox="1"/>
          <p:nvPr/>
        </p:nvSpPr>
        <p:spPr>
          <a:xfrm>
            <a:off x="425513" y="733331"/>
            <a:ext cx="427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2060"/>
                </a:solidFill>
              </a:rPr>
              <a:t>August 2025</a:t>
            </a:r>
            <a:endParaRPr lang="en-A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4F4D3A-4920-4909-BEC8-1F47A5D03379}"/>
</file>

<file path=customXml/itemProps2.xml><?xml version="1.0" encoding="utf-8"?>
<ds:datastoreItem xmlns:ds="http://schemas.openxmlformats.org/officeDocument/2006/customXml" ds:itemID="{05B711D5-1522-4A59-89E5-78283C4D8DFF}"/>
</file>

<file path=customXml/itemProps3.xml><?xml version="1.0" encoding="utf-8"?>
<ds:datastoreItem xmlns:ds="http://schemas.openxmlformats.org/officeDocument/2006/customXml" ds:itemID="{8898DDE6-5109-42AC-A918-AE1D0EFE1951}"/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1351</Words>
  <Application>Microsoft Office PowerPoint</Application>
  <PresentationFormat>Widescreen</PresentationFormat>
  <Paragraphs>201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STI কি এবং কেন এগুলো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আমি কোথায় পরীক্ষা করাতে পারি</vt:lpstr>
      <vt:lpstr>PowerPoint Presentation</vt:lpstr>
      <vt:lpstr>চিকিৎসা কী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53</cp:revision>
  <dcterms:created xsi:type="dcterms:W3CDTF">2025-06-03T07:12:24Z</dcterms:created>
  <dcterms:modified xsi:type="dcterms:W3CDTF">2025-09-29T03:08:14Z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2025-09-29T03:05:16Z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0f7f9fe3-b9d6-4f55-8b67-e44f83e35684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