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Workshop" initials="W" lastIdx="4" clrIdx="1">
    <p:extLst>
      <p:ext uri="{19B8F6BF-5375-455C-9EA6-DF929625EA0E}">
        <p15:presenceInfo xmlns:p15="http://schemas.microsoft.com/office/powerpoint/2012/main" userId="Worksho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स्वास्थ्य बुझ्न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95818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आज हामी यस बारे कुरा गर्नेछौं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hi-IN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किन कलेजो तपाईंको शरीरको महत्त्वपूर्ण अङ्ग हो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 सम्बन्धी रोगबारे तपाईंले जान्नुपर्ने कुरा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कसलाई कलेजोको रोग लाग्न सक्छ र सामान्य लक्षणहरू के हुन्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स्वास्थ्य परीक्षण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कलेजोलाई स्वस्थ राख्ने तरिकाहरू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सहायता र सहयोग खोज्ने तरिका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कलेजोको बारेमा तथ्यहरू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83125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48114" y="673958"/>
              <a:ext cx="1840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कलेजो: शरीरको दायाँ भागमा</a:t>
              </a:r>
              <a:r>
                <a:rPr lang="en-AU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हुन्छ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यो ठूलो अङ्ग हो जसले ५०० भन्दा बढी कामहरू गर्छ, जस्तै: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खाना पचाउने काम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रगत सफा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संक्रमणसँग लड्छ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ऊर्जा दिन सहयोग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पाचन प्रक्रियामा सहायता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क्षतिग्रस्त भएपछि आफैलाई मर्मत गर्न र पुन: वृद्धि गर्न सक्छ (यदि क्षति गम्भीर नभएको खण्डमा)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स्वस्थ कलेजोले के गर्छ?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शरीरको ऊर्जा आवश्यकताका लागि चिनी र बोसो बनाउँछ र भण्डारण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तपाईंले खाने कुरा, पिउने पदार्थ र सेवन गर्ने औषधिहरूलाई प्रशोधन गर्छ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रगतबाट हानिकारक विषाक्त पदार्थहरू सफा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संक्रमणसँग लड्छ र खाना पचाउन मद्दत गर्छ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क्षतिग्रस्त भएपछि आफैलाई मर्मत गर्न र पुन: वृद्धि गर्न सक्छ (यदि क्षति गम्भीर नभएको खण्डमा)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 भनेको के हो?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रोगले कलेजो विफलता (काम नगर्ने ) र कलेजोको क्यान्सर निम्त्याउन सक्छ!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रोगले कलेजोलाई क्षति पुर्‍याउँछ र यसलाई राम्रोसँग काम गर्नबाट रोक्छ</a:t>
            </a:r>
            <a:r>
              <a: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 अवस्थाहरूले कलेजोलाई असर गर्न सक्छन्, जस्तै: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भाइरल हेपाटाइटिस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फ्याटी लिभर (बोसो जमेको कलेजो)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मदिरा सेवनबाट हुने कलेजोको रोग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आनुवंशिक अवस्था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क्यान्सर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धेरैजसो कलेजोको रोग भएका मानिसहरूले बिरामी महसुस गर्दैनन् वा लक्षण देखाउँदैनन्।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रोगका चरणहरू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</a:rPr>
              <a:t>स्वस्थ कलेजो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</a:rPr>
              <a:t>बोसो जम्मा भएको कलेजो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</a:rPr>
              <a:t>हेपाटाइटिस </a:t>
            </a:r>
            <a:r>
              <a:rPr lang="en-US" dirty="0">
                <a:solidFill>
                  <a:srgbClr val="002664"/>
                </a:solidFill>
              </a:rPr>
              <a:t>(</a:t>
            </a:r>
            <a:r>
              <a:rPr lang="ne-NP" dirty="0">
                <a:solidFill>
                  <a:srgbClr val="002664"/>
                </a:solidFill>
              </a:rPr>
              <a:t>सुजन</a:t>
            </a:r>
            <a:r>
              <a:rPr lang="en-US" dirty="0">
                <a:solidFill>
                  <a:srgbClr val="002664"/>
                </a:solidFill>
              </a:rPr>
              <a:t>)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</a:rPr>
              <a:t>फाइब्रोसिस (घाउको दाग</a:t>
            </a:r>
            <a:r>
              <a:rPr lang="en-US" dirty="0">
                <a:solidFill>
                  <a:srgbClr val="002664"/>
                </a:solidFill>
              </a:rPr>
              <a:t>) 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e-NP" dirty="0">
                <a:solidFill>
                  <a:srgbClr val="002664"/>
                </a:solidFill>
              </a:rPr>
              <a:t>सिरोसिस 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148313"/>
            <a:ext cx="173745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sz="16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कलेजोले काम नगर्ने (लिभर फेलियर)</a:t>
            </a:r>
            <a:endParaRPr lang="en-US" sz="1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क्यान्सर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रोगको जोखिम कसलाई हुन्छ?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 जो–कोहीलाई हुन सक्छ, तर निम्न व्यक्तिहरूलाई कलेजोमा क्षति हुने जोखिम बढी हुन्छ: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जसको कलेजोमा बोसो जमेको छ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जो अत्यधिक मदिरा सेवन गर्छन्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जसलाई हेपाटाइटिस बी वा हेपाटाइटिस सी छ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जसको प्रतिरक्षा प्रणाली (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immune system)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मा समस्या 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जन्मजात रूपमा कलेजोको रोग भएका व्यक्तिहरू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7415620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भाइरल हेपाटाइटिस भनेको के हो?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भनेको कलेजोको सूजन हो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अष्ट्रेलियामा हेपाटाइटिस निम्त्याउने सबैभन्दा सामान्य भाइरसहरू हेपाटाइटिस ए, हेपाटाइटिस बी र हेपाटाइटिस सी भाइरसहरू हुन्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466007"/>
              </p:ext>
            </p:extLst>
          </p:nvPr>
        </p:nvGraphicFramePr>
        <p:xfrm>
          <a:off x="651608" y="2613974"/>
          <a:ext cx="10936656" cy="3614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यो कसरी सर्न सक्छ</a:t>
                      </a:r>
                      <a:endParaRPr lang="en-US" sz="1600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के यो दीर्घकालीन </a:t>
                      </a:r>
                      <a:r>
                        <a:rPr lang="hi-IN" sz="14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(लामो समयसम्म रहने) </a:t>
                      </a: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हुन सक्छ?</a:t>
                      </a:r>
                      <a:endParaRPr lang="en-US" sz="1400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के यसको उपचार छ?</a:t>
                      </a:r>
                      <a:endParaRPr lang="en-US" sz="1600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के यसको निदान हुन सक्छ?</a:t>
                      </a:r>
                      <a:endParaRPr lang="en-US" sz="1600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के यसको लागि खोप उपलब्ध छ?</a:t>
                      </a:r>
                      <a:endParaRPr lang="en-US" sz="1600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हेपाटाइटिस ए</a:t>
                      </a:r>
                      <a:endParaRPr lang="en-US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दूषित खाना र पानी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सक्दैन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निश्चित छैन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प्रतिरक्षा प्रणाली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हेपाटाइटिस बी</a:t>
                      </a:r>
                      <a:endParaRPr lang="en-US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आमाबाट बच्चामा, रगतबाट रगतमा, </a:t>
                      </a:r>
                    </a:p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यौन सम्पर्क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सक्छ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सक्दैन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1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हेपाटाइटिस सी</a:t>
                      </a:r>
                      <a:endParaRPr lang="en-US" dirty="0"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रगतबाट रगतमा सम्पर्क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सक्छ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सक्छ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600" b="0" i="0" dirty="0">
                          <a:solidFill>
                            <a:srgbClr val="002664"/>
                          </a:solidFill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a:t>छैन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Nirmala UI" panose="020B0502040204020203" pitchFamily="34" charset="0"/>
                        <a:ea typeface="Nirmala UI" panose="020B0502040204020203" pitchFamily="34" charset="0"/>
                        <a:cs typeface="Nirmala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रोगका सामान्य लक्षणहरू के हुन्?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धेरैजसो अवस्थामा कलेजोमा गम्भीर रूपमा क्षति नपुग्दासम्म सामान्यतया कुनै लक्षण देखिँदैन</a:t>
              </a:r>
              <a:endPara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यसका लक्षणहरु यसप्रकारका हुन्छन: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बिरामी महसुस गर्नु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भोक नलाग्नु वा तौल घट्नु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आँखा वा छालामा पहेँलोपन देखिनु (जन्डिस)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पेट र खुट्टामा सुन्निनु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रोगको परीक्षण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4904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रक्त परीक्षण –</a:t>
            </a:r>
            <a:endParaRPr lang="en-PH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कार्यक्षमता जाँच गर्न प्रयोग गरिन्छ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स्क्यानहरू</a:t>
            </a:r>
            <a:r>
              <a:rPr lang="en-PH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सूजन, सुन्निने वा दागहरू जाँच गर्न कलेजो हेर्न अल्ट्रासाउन्ड, सीटी वा एमआरआई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बायोप्सी –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कलेजोले कसरी काम गरिरहेको छ भनेर बुझ्नको लागि तपाईंको कलेजोको तन्तुको सानो नमूना लिने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यदि तपाईंलाई कलेजोको स्वास्थ्यबारे चिन्ता छ वा प्रश्न छन् भने आफ्नो डाक्टर वा सामान्य चिकित्सक (</a:t>
              </a:r>
              <a:r>
                <a:rPr lang="en-US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GP) </a:t>
              </a:r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सँग कुरा गर्नुहोस्।</a:t>
              </a:r>
              <a:endParaRPr lang="en-US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परीक्षणले तपाईंलाई निम्न कुराहरु बताउँनेछ: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परीक्षणले तपाईंलाई निम्न कुराहरु बताउँनेछ: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र हेपाटाइटिस सी को परीक्षण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Public Sans Medium" pitchFamily="2" charset="77"/>
              </a:rPr>
              <a:t>हेपाटाइटिस बी र सी का लागि विभिन्न प्रकारका रगत परीक्षणहरू छन्। </a:t>
            </a:r>
            <a:r>
              <a:rPr lang="hi-IN" sz="2000" dirty="0">
                <a:solidFill>
                  <a:srgbClr val="002664"/>
                </a:solidFill>
                <a:latin typeface="Public Sans Medium" pitchFamily="2" charset="77"/>
              </a:rPr>
              <a:t>ती सजिलो र गोप्य हुन्छन्।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दीर्घकालीन (लामो समयसम्म) हेपाटाइटिस बी संक्रमण छ कि छैन, र हेरचाह र उपचार चाहिन्छ कि चाहिदैन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विरुद्ध प्रतिरक्षा विकास भएको छ कि छैन, र फेरि लाग्न सक्छ कि सक्दैन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विरुद्ध सुरक्षा छ कि छैन, र हेपाटाइटिस बी खोप चाहिन्छ कि चाहिदैन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कहिल्यै हेपाटाइटिस सी भएको थियो कि थिएन र अहिले छ कि छैन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अहिले हेपाटाइटिस 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सी छ कि छैन र उपचार सम्भव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 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 कि छैन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रोगको उपचार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एक विकल्प हुन सक्छ - यदि तपाईंलाई उपचारको आवश्यकता छ भने तपाईंको डाक्टरले तपाईंलाई सल्लाह दिनुहुनेछ।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औषधिहरू (तपाईंको जीपी द्वारा प्रदान गरिएको), आहार र व्यायाम र स्वस्थ जीवनशैली अपनाएर उपचार गर्न सकिन्छ।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तपाईंको कलेजो गम्भीर रूपमा क्षतिग्रस्त भइसकेको छ (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cirrhosis),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भने त्यो अवस्थामा उल्टाउन सकिँदैन।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र सी को उपचार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दीर्घकालीन (क्रोनिक) हेपाटाइटिस बी - आफ्नो कलेजोको स्वास्थ्य जाँच गर्न नियमित रूपमा (हरेक ६-१२ महिनामा) आफ्नो डाक्टरलाई भेट्नुहोस्।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उपचारले कलेजोमा हुने क्षति कम गर्न र कलेजोको क्यान्सरको जोखिम कम गर्न सक्छ।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औषधि आवश्यक छ कि छैन भन्ने बारेमा तपाईंको डाक्टरले सल्लाह दिनुहुनेछ।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डाइरेक्ट एक्टिङ एन्टी-भाइरल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DAAs)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भनिने औषधिले गरिन्छ। तिनीहरू चक्की वा ट्याब्लेटहरू हुन् :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शरीरबाट भाइरस हटाउछ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कम वा कुनै साइड इफेक्ट छैन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क्षति र कलेजोको क्यान्सरको जोखिम कम गर्छ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भएका ९५% मानिसहरूलाई निको पार्छ।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र सी बाट आफूलाई कसरी जोगाउने?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</a:t>
            </a:r>
            <a:r>
              <a:rPr lang="en-PH" sz="2000" b="1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</a:t>
            </a:r>
            <a:endParaRPr lang="en-US" sz="2000" b="1" dirty="0">
              <a:solidFill>
                <a:srgbClr val="00C296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दाँत माझ्ने ब्रस वा रेजरजस्ता व्यक्तिगत सामानहरू अरूसँग साझेदारी नगर्नुहोस्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ट्याटू वा शरीर छेड्ने कार्य केवल इजाजतपत्र (लाइसेन्स) प्राप्त व्यावसायिकहरूबाट जीवाणुरहित (सफा) उपकरणको प्रयोग गरी गराउनुहोस्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चिकित्सा र दन्त उपचार केवल इजाजतपत्र (लाइसेन्स) प्राप्त पेशेवरहरूबाट गराउनुहोस्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यौनसम्पर्कको समयमा कन्डम र लुब्रिकेन्ट प्रयोग गर्नुहोस्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विदेश यात्रा गर्दा चिकित्सा र दन्त उपचार गराउँदा सावधानी अपनाउनुहोस्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 सफा गर्दा पन्जा लगाउने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कहिल्यै लागूपदार्थको इंजेक्शन उपकरण साझा नगर्नुहोस्।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sz="2000" b="1" dirty="0">
                  <a:solidFill>
                    <a:srgbClr val="FFA969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हेपाटाइटिस बी - </a:t>
              </a:r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खोप लगाउनुहोस्</a:t>
              </a:r>
              <a:endPara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कलेजोको हेरचाह 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राम्रो खानपान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मदिरा कम गर्नुहोस् वा पूर्ण रूपमा बन्द गर्नुहोस्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नियमित व्यायाम गर्नुहोस्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आत्म-हेरचाह गर्नुहोस्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कलेजोको हेरचाह गर्दा चार मुख्य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जीवनशैली कारकहरू महत्त्वपूर्ण छन्।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88805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कहाँ बाट सहायता प्राप्त गर्ने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General Practitioner (GP) -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सामान्य चिकित्सक </a:t>
            </a:r>
            <a:endParaRPr lang="en-PH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(जीपी)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Sexual health clinics -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स्वास्थ्य क्लिनिकहरू – </a:t>
            </a:r>
            <a:endParaRPr lang="en-PH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१८०० ४५१ ६२४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Multicultural HIV and Hepatitis Service -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र हेपाटाइटिस सेवा</a:t>
            </a:r>
            <a:r>
              <a:rPr lang="en-US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 sz="16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270419"/>
              <a:ext cx="141246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जीपी खोज्न</a:t>
              </a:r>
              <a:endParaRPr lang="en-US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भाषामा कहाँबाट सहायता पाउने?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तपाईलाई आफ्नो भाषामा आफ्नो डाक्टर वा स्वास्थ्य प्रदायकसँग कुरा गर्न सहयोग चाहिन्छ भने: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अनुवाद तथा दोभाषे सेवा (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TIS)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लाई १३ १४ ५० मा कल गर्नुहोस्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सेवा निःशुल्क र गोप्य हुन्छ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रिसेप्सनिस्टलाई तपाईंका लागि निःशुल्क दोभाषे बुक गर्न भन्नुहोस्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हामीले आज के सिक्यौं 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सही वा गलत</a:t>
            </a:r>
            <a:r>
              <a: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तपाईंले खाने र पिउने अधिकांश चीजहरू, यहाँसम्म कि छालामा छोएको रसायनहरू पनि तपाईंको कलेजोले प्रशोधन गर्छ।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बिरामी महसुस गर्न थालेपछि तपाईंलाई कलेजोको रोग लागेको थाहा हुन्छ।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उपचार नगरिएमा, हेपाटाइटिस बी ले कलेजोको रोग निम्त्याउन सक्छ।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स्वास्थ्यको सबैभन्दा महत्त्वपूर्ण पक्ष भनेको धेरै व्यायाम गर्नु हो।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जान्नुपर्ने महत्त्वपूर्ण सन्देशहरू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स्वस्थ आहार खानुहोस् र नियमित व्यायाम गर्नुहोस्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स्वस्थ शारीरिक तौल कायम राख्नुहोस्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मदिरा सेवन नगर्नुहोस् वा कम गर्नुहोस्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आफ्नो जीपीसँग मिलेर आफ्नो कलेजोको स्वास्थ्यको निगरानी गर्नुहोस्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 र सी को परीक्षण गर्नुहोस् (हेपाटाइटिस बी को खोप उपलब्ध छ)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hi-IN" sz="48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तपाईंको कुनै प्रश्न छ?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519909"/>
            <a:ext cx="6000422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विकसित: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HIV)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 हेपाटाइटिस सेवा 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2100B6-B19E-71EF-3155-1F9A82EDCBC8}"/>
              </a:ext>
            </a:extLst>
          </p:cNvPr>
          <p:cNvSpPr txBox="1"/>
          <p:nvPr/>
        </p:nvSpPr>
        <p:spPr>
          <a:xfrm>
            <a:off x="425513" y="570368"/>
            <a:ext cx="3132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23A162-A97C-45F5-B022-81A2F85D5D66}"/>
</file>

<file path=customXml/itemProps2.xml><?xml version="1.0" encoding="utf-8"?>
<ds:datastoreItem xmlns:ds="http://schemas.openxmlformats.org/officeDocument/2006/customXml" ds:itemID="{BD65C5AA-FE5B-4C08-AFAF-6EE098A116EC}"/>
</file>

<file path=customXml/itemProps3.xml><?xml version="1.0" encoding="utf-8"?>
<ds:datastoreItem xmlns:ds="http://schemas.openxmlformats.org/officeDocument/2006/customXml" ds:itemID="{4FE9033F-DC5B-4FB4-BF71-6A0021F4F01C}"/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1313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Nirmala UI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तपाईंको कलेजोको बारेमा तथ्यहरू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हेपाटाइटिस बी र सी को उपचार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64</cp:revision>
  <dcterms:created xsi:type="dcterms:W3CDTF">2025-06-03T07:12:24Z</dcterms:created>
  <dcterms:modified xsi:type="dcterms:W3CDTF">2025-09-29T00:55:30Z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2025-09-29T00:54:57Z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7662da09-60e6-4d1d-b3e7-e32cef1bfb4d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